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2"/>
    <p:restoredTop sz="94745"/>
  </p:normalViewPr>
  <p:slideViewPr>
    <p:cSldViewPr snapToGrid="0" snapToObjects="1" showGuides="1">
      <p:cViewPr varScale="1">
        <p:scale>
          <a:sx n="77" d="100"/>
          <a:sy n="77" d="100"/>
        </p:scale>
        <p:origin x="200" y="6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610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82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19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22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33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765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9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8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17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6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2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608175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9139" y="0"/>
            <a:ext cx="6797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18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Andreas Mock</dc:creator>
  <cp:lastModifiedBy>Andreas Mock</cp:lastModifiedBy>
  <cp:revision>2</cp:revision>
  <dcterms:created xsi:type="dcterms:W3CDTF">2018-03-25T11:34:41Z</dcterms:created>
  <dcterms:modified xsi:type="dcterms:W3CDTF">2018-04-02T09:55:34Z</dcterms:modified>
</cp:coreProperties>
</file>

<file path=docProps/thumbnail.jpeg>
</file>